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Canva Sans" charset="1" panose="020B0503030501040103"/>
      <p:regular r:id="rId20"/>
    </p:embeddedFont>
    <p:embeddedFont>
      <p:font typeface="Glacial Indifference Bold" charset="1" panose="00000800000000000000"/>
      <p:regular r:id="rId21"/>
    </p:embeddedFont>
    <p:embeddedFont>
      <p:font typeface="Arimo" charset="1" panose="020B0604020202020204"/>
      <p:regular r:id="rId22"/>
    </p:embeddedFont>
    <p:embeddedFont>
      <p:font typeface="Canva Sans Bold" charset="1" panose="020B0803030501040103"/>
      <p:regular r:id="rId23"/>
    </p:embeddedFont>
    <p:embeddedFont>
      <p:font typeface="Arimo Bold" charset="1" panose="020B07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1905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6731" y="2481473"/>
            <a:ext cx="3327816" cy="3327816"/>
          </a:xfrm>
          <a:custGeom>
            <a:avLst/>
            <a:gdLst/>
            <a:ahLst/>
            <a:cxnLst/>
            <a:rect r="r" b="b" t="t" l="l"/>
            <a:pathLst>
              <a:path h="3327816" w="3327816">
                <a:moveTo>
                  <a:pt x="0" y="0"/>
                </a:moveTo>
                <a:lnTo>
                  <a:pt x="3327817" y="0"/>
                </a:lnTo>
                <a:lnTo>
                  <a:pt x="3327817" y="3327817"/>
                </a:lnTo>
                <a:lnTo>
                  <a:pt x="0" y="3327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5859" y="3613331"/>
            <a:ext cx="3834692" cy="1722125"/>
          </a:xfrm>
          <a:custGeom>
            <a:avLst/>
            <a:gdLst/>
            <a:ahLst/>
            <a:cxnLst/>
            <a:rect r="r" b="b" t="t" l="l"/>
            <a:pathLst>
              <a:path h="1722125" w="3834692">
                <a:moveTo>
                  <a:pt x="0" y="0"/>
                </a:moveTo>
                <a:lnTo>
                  <a:pt x="3834692" y="0"/>
                </a:lnTo>
                <a:lnTo>
                  <a:pt x="3834692" y="1722126"/>
                </a:lnTo>
                <a:lnTo>
                  <a:pt x="0" y="172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0358" y="1009650"/>
            <a:ext cx="10545827" cy="63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408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University Event Management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3271" y="7657863"/>
            <a:ext cx="5272913" cy="232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Aditya Yendhe- 002308207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Atharva Tanaji Hambir - 002058951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Raksha Krishna Moorthy - 002341520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 Sachin Ramesh Shet- 002316078</a:t>
            </a:r>
          </a:p>
          <a:p>
            <a:pPr algn="r">
              <a:lnSpc>
                <a:spcPts val="3095"/>
              </a:lnSpc>
            </a:pPr>
            <a:r>
              <a:rPr lang="en-US" sz="221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Varana Natvarlal Navadiya- 002051157</a:t>
            </a:r>
          </a:p>
          <a:p>
            <a:pPr algn="r">
              <a:lnSpc>
                <a:spcPts val="30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039429"/>
            <a:ext cx="7946503" cy="1884902"/>
          </a:xfrm>
          <a:custGeom>
            <a:avLst/>
            <a:gdLst/>
            <a:ahLst/>
            <a:cxnLst/>
            <a:rect r="r" b="b" t="t" l="l"/>
            <a:pathLst>
              <a:path h="1884902" w="7946503">
                <a:moveTo>
                  <a:pt x="0" y="0"/>
                </a:moveTo>
                <a:lnTo>
                  <a:pt x="7946503" y="0"/>
                </a:lnTo>
                <a:lnTo>
                  <a:pt x="7946503" y="1884902"/>
                </a:lnTo>
                <a:lnTo>
                  <a:pt x="0" y="188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50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52869"/>
            <a:ext cx="14901079" cy="726428"/>
          </a:xfrm>
          <a:custGeom>
            <a:avLst/>
            <a:gdLst/>
            <a:ahLst/>
            <a:cxnLst/>
            <a:rect r="r" b="b" t="t" l="l"/>
            <a:pathLst>
              <a:path h="726428" w="14901079">
                <a:moveTo>
                  <a:pt x="0" y="0"/>
                </a:moveTo>
                <a:lnTo>
                  <a:pt x="14901079" y="0"/>
                </a:lnTo>
                <a:lnTo>
                  <a:pt x="14901079" y="726428"/>
                </a:lnTo>
                <a:lnTo>
                  <a:pt x="0" y="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3610" y="1901141"/>
            <a:ext cx="4555926" cy="36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Non-Clustered Index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610" y="2506927"/>
            <a:ext cx="4527724" cy="28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lang="en-US" b="true" sz="1812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Check if index on UserEmail already exists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9482" y="566136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07888" y="1449456"/>
            <a:ext cx="17872224" cy="8074504"/>
          </a:xfrm>
          <a:custGeom>
            <a:avLst/>
            <a:gdLst/>
            <a:ahLst/>
            <a:cxnLst/>
            <a:rect r="r" b="b" t="t" l="l"/>
            <a:pathLst>
              <a:path h="8074504" w="17872224">
                <a:moveTo>
                  <a:pt x="0" y="0"/>
                </a:moveTo>
                <a:lnTo>
                  <a:pt x="17872224" y="0"/>
                </a:lnTo>
                <a:lnTo>
                  <a:pt x="17872224" y="8074503"/>
                </a:lnTo>
                <a:lnTo>
                  <a:pt x="0" y="8074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1667" y="404973"/>
            <a:ext cx="3284483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263" y="1262186"/>
            <a:ext cx="6201303" cy="3526734"/>
          </a:xfrm>
          <a:custGeom>
            <a:avLst/>
            <a:gdLst/>
            <a:ahLst/>
            <a:cxnLst/>
            <a:rect r="r" b="b" t="t" l="l"/>
            <a:pathLst>
              <a:path h="3526734" w="6201303">
                <a:moveTo>
                  <a:pt x="0" y="0"/>
                </a:moveTo>
                <a:lnTo>
                  <a:pt x="6201302" y="0"/>
                </a:lnTo>
                <a:lnTo>
                  <a:pt x="6201302" y="3526734"/>
                </a:lnTo>
                <a:lnTo>
                  <a:pt x="0" y="352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077" y="5555730"/>
            <a:ext cx="5809333" cy="3301845"/>
          </a:xfrm>
          <a:custGeom>
            <a:avLst/>
            <a:gdLst/>
            <a:ahLst/>
            <a:cxnLst/>
            <a:rect r="r" b="b" t="t" l="l"/>
            <a:pathLst>
              <a:path h="3301845" w="5809333">
                <a:moveTo>
                  <a:pt x="0" y="0"/>
                </a:moveTo>
                <a:lnTo>
                  <a:pt x="5809333" y="0"/>
                </a:lnTo>
                <a:lnTo>
                  <a:pt x="5809333" y="3301844"/>
                </a:lnTo>
                <a:lnTo>
                  <a:pt x="0" y="330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81" y="5555730"/>
            <a:ext cx="6201303" cy="3449698"/>
          </a:xfrm>
          <a:custGeom>
            <a:avLst/>
            <a:gdLst/>
            <a:ahLst/>
            <a:cxnLst/>
            <a:rect r="r" b="b" t="t" l="l"/>
            <a:pathLst>
              <a:path h="3449698" w="6201303">
                <a:moveTo>
                  <a:pt x="0" y="0"/>
                </a:moveTo>
                <a:lnTo>
                  <a:pt x="6201303" y="0"/>
                </a:lnTo>
                <a:lnTo>
                  <a:pt x="6201303" y="3449697"/>
                </a:lnTo>
                <a:lnTo>
                  <a:pt x="0" y="344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57909" y="3145046"/>
            <a:ext cx="5824824" cy="3287748"/>
          </a:xfrm>
          <a:custGeom>
            <a:avLst/>
            <a:gdLst/>
            <a:ahLst/>
            <a:cxnLst/>
            <a:rect r="r" b="b" t="t" l="l"/>
            <a:pathLst>
              <a:path h="3287748" w="5824824">
                <a:moveTo>
                  <a:pt x="0" y="0"/>
                </a:moveTo>
                <a:lnTo>
                  <a:pt x="5824825" y="0"/>
                </a:lnTo>
                <a:lnTo>
                  <a:pt x="5824825" y="3287748"/>
                </a:lnTo>
                <a:lnTo>
                  <a:pt x="0" y="328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5077" y="1388509"/>
            <a:ext cx="5809333" cy="3274088"/>
          </a:xfrm>
          <a:custGeom>
            <a:avLst/>
            <a:gdLst/>
            <a:ahLst/>
            <a:cxnLst/>
            <a:rect r="r" b="b" t="t" l="l"/>
            <a:pathLst>
              <a:path h="3274088" w="5809333">
                <a:moveTo>
                  <a:pt x="0" y="0"/>
                </a:moveTo>
                <a:lnTo>
                  <a:pt x="5809333" y="0"/>
                </a:lnTo>
                <a:lnTo>
                  <a:pt x="5809333" y="3274088"/>
                </a:lnTo>
                <a:lnTo>
                  <a:pt x="0" y="327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05565" y="404973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 Reports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1287" y="810260"/>
            <a:ext cx="328984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Visualization Utilization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287" y="5095875"/>
            <a:ext cx="235371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Popularity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2305" y="2755792"/>
            <a:ext cx="4148956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Budget Vs Sponsorship Trade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35077" y="981075"/>
            <a:ext cx="550559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Event Resources Distribution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04886" y="5095875"/>
            <a:ext cx="495441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4540"/>
                </a:solidFill>
                <a:latin typeface="Canva Sans"/>
                <a:ea typeface="Canva Sans"/>
                <a:cs typeface="Canva Sans"/>
                <a:sym typeface="Canva Sans"/>
              </a:rPr>
              <a:t>Sponsorship Contribution Analysis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1490" y="1740733"/>
            <a:ext cx="5527563" cy="3067798"/>
          </a:xfrm>
          <a:custGeom>
            <a:avLst/>
            <a:gdLst/>
            <a:ahLst/>
            <a:cxnLst/>
            <a:rect r="r" b="b" t="t" l="l"/>
            <a:pathLst>
              <a:path h="3067798" w="5527563">
                <a:moveTo>
                  <a:pt x="0" y="0"/>
                </a:moveTo>
                <a:lnTo>
                  <a:pt x="5527563" y="0"/>
                </a:lnTo>
                <a:lnTo>
                  <a:pt x="5527563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3978" y="1740733"/>
            <a:ext cx="5565166" cy="3067798"/>
          </a:xfrm>
          <a:custGeom>
            <a:avLst/>
            <a:gdLst/>
            <a:ahLst/>
            <a:cxnLst/>
            <a:rect r="r" b="b" t="t" l="l"/>
            <a:pathLst>
              <a:path h="3067798" w="5565166">
                <a:moveTo>
                  <a:pt x="0" y="0"/>
                </a:moveTo>
                <a:lnTo>
                  <a:pt x="5565165" y="0"/>
                </a:lnTo>
                <a:lnTo>
                  <a:pt x="5565165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8743" y="1740733"/>
            <a:ext cx="5521346" cy="3067798"/>
          </a:xfrm>
          <a:custGeom>
            <a:avLst/>
            <a:gdLst/>
            <a:ahLst/>
            <a:cxnLst/>
            <a:rect r="r" b="b" t="t" l="l"/>
            <a:pathLst>
              <a:path h="3067798" w="5521346">
                <a:moveTo>
                  <a:pt x="0" y="0"/>
                </a:moveTo>
                <a:lnTo>
                  <a:pt x="5521346" y="0"/>
                </a:lnTo>
                <a:lnTo>
                  <a:pt x="5521346" y="3067797"/>
                </a:lnTo>
                <a:lnTo>
                  <a:pt x="0" y="3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61214" y="5649418"/>
            <a:ext cx="5527563" cy="3057433"/>
          </a:xfrm>
          <a:custGeom>
            <a:avLst/>
            <a:gdLst/>
            <a:ahLst/>
            <a:cxnLst/>
            <a:rect r="r" b="b" t="t" l="l"/>
            <a:pathLst>
              <a:path h="3057433" w="5527563">
                <a:moveTo>
                  <a:pt x="0" y="0"/>
                </a:moveTo>
                <a:lnTo>
                  <a:pt x="5527564" y="0"/>
                </a:lnTo>
                <a:lnTo>
                  <a:pt x="5527564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94109" y="5649418"/>
            <a:ext cx="5515100" cy="3057433"/>
          </a:xfrm>
          <a:custGeom>
            <a:avLst/>
            <a:gdLst/>
            <a:ahLst/>
            <a:cxnLst/>
            <a:rect r="r" b="b" t="t" l="l"/>
            <a:pathLst>
              <a:path h="3057433" w="5515100">
                <a:moveTo>
                  <a:pt x="0" y="0"/>
                </a:moveTo>
                <a:lnTo>
                  <a:pt x="5515100" y="0"/>
                </a:lnTo>
                <a:lnTo>
                  <a:pt x="5515100" y="3057433"/>
                </a:lnTo>
                <a:lnTo>
                  <a:pt x="0" y="305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09053" y="404973"/>
            <a:ext cx="6469893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Graphical 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0823" y="1900312"/>
            <a:ext cx="637878" cy="637878"/>
            <a:chOff x="0" y="0"/>
            <a:chExt cx="850503" cy="850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0578" y="4536684"/>
            <a:ext cx="637878" cy="637878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81825" y="302704"/>
            <a:ext cx="2742422" cy="2473166"/>
          </a:xfrm>
          <a:custGeom>
            <a:avLst/>
            <a:gdLst/>
            <a:ahLst/>
            <a:cxnLst/>
            <a:rect r="r" b="b" t="t" l="l"/>
            <a:pathLst>
              <a:path h="2473166" w="2742422">
                <a:moveTo>
                  <a:pt x="0" y="0"/>
                </a:moveTo>
                <a:lnTo>
                  <a:pt x="2742422" y="0"/>
                </a:lnTo>
                <a:lnTo>
                  <a:pt x="2742422" y="2473166"/>
                </a:lnTo>
                <a:lnTo>
                  <a:pt x="0" y="247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31021" y="404973"/>
            <a:ext cx="2980521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34317"/>
            <a:ext cx="9144000" cy="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﻿﻿Summary of the Problems Being Addressed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4692" y="2671095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﻿﻿Challenges in event planning (venue booking, resource allocation, attendee management).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692" y="3843591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﻿﻿Inefficient tracking of attendance, ticketing and sponsorships.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589399"/>
            <a:ext cx="3544044" cy="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42224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﻿﻿Create a centralized platform for organizing and managing university events.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482192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﻿﻿Improve communication between attendees and organizers.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22080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﻿﻿Ensure efficient resource allocation and financial tracking.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827" y="1902401"/>
            <a:ext cx="219869" cy="5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21282" y="4516069"/>
            <a:ext cx="232842" cy="56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1166" y="1956629"/>
            <a:ext cx="637878" cy="637878"/>
            <a:chOff x="0" y="0"/>
            <a:chExt cx="850503" cy="850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65767" y="2062892"/>
            <a:ext cx="637878" cy="637878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939888" y="554875"/>
            <a:ext cx="5225447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High-Level Design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991" y="2100992"/>
            <a:ext cx="2122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813" y="2043842"/>
            <a:ext cx="4063305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 Considerations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3928" y="2595995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﻿﻿Modular design to handle user roles (Student, Faculty, Admin).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3928" y="3773212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﻿﻿Support for multiple events, resource allocation and venue reservations.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3928" y="5038724"/>
            <a:ext cx="7088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﻿﻿Secure payment and sponsorship management.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5700" y="2189694"/>
            <a:ext cx="27801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32269" y="213254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3644" y="2865956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﻿﻿Entity-Relationship (ER) modeling for database design.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3644" y="4000026"/>
            <a:ext cx="7088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﻿﻿Use of normalization to avoid redundancy.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70616" y="5038725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﻿﻿Integration of GUI and reporting tools for usability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270714" y="1514299"/>
            <a:ext cx="11746571" cy="7258402"/>
          </a:xfrm>
          <a:custGeom>
            <a:avLst/>
            <a:gdLst/>
            <a:ahLst/>
            <a:cxnLst/>
            <a:rect r="r" b="b" t="t" l="l"/>
            <a:pathLst>
              <a:path h="7258402" w="11746571">
                <a:moveTo>
                  <a:pt x="0" y="0"/>
                </a:moveTo>
                <a:lnTo>
                  <a:pt x="11746572" y="0"/>
                </a:lnTo>
                <a:lnTo>
                  <a:pt x="11746572" y="7258402"/>
                </a:lnTo>
                <a:lnTo>
                  <a:pt x="0" y="725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06149"/>
            <a:ext cx="15014456" cy="9080851"/>
          </a:xfrm>
          <a:custGeom>
            <a:avLst/>
            <a:gdLst/>
            <a:ahLst/>
            <a:cxnLst/>
            <a:rect r="r" b="b" t="t" l="l"/>
            <a:pathLst>
              <a:path h="9080851" w="15014456">
                <a:moveTo>
                  <a:pt x="0" y="0"/>
                </a:moveTo>
                <a:lnTo>
                  <a:pt x="15014456" y="0"/>
                </a:lnTo>
                <a:lnTo>
                  <a:pt x="15014456" y="9080851"/>
                </a:lnTo>
                <a:lnTo>
                  <a:pt x="0" y="9080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3" r="0" b="-10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19379" y="391729"/>
            <a:ext cx="3581192" cy="63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E-R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04892" y="2724299"/>
            <a:ext cx="8939108" cy="4978222"/>
          </a:xfrm>
          <a:custGeom>
            <a:avLst/>
            <a:gdLst/>
            <a:ahLst/>
            <a:cxnLst/>
            <a:rect r="r" b="b" t="t" l="l"/>
            <a:pathLst>
              <a:path h="4978222" w="8939108">
                <a:moveTo>
                  <a:pt x="0" y="0"/>
                </a:moveTo>
                <a:lnTo>
                  <a:pt x="8939108" y="0"/>
                </a:lnTo>
                <a:lnTo>
                  <a:pt x="8939108" y="4978222"/>
                </a:lnTo>
                <a:lnTo>
                  <a:pt x="0" y="497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7506" y="2724299"/>
            <a:ext cx="10564718" cy="5282359"/>
          </a:xfrm>
          <a:custGeom>
            <a:avLst/>
            <a:gdLst/>
            <a:ahLst/>
            <a:cxnLst/>
            <a:rect r="r" b="b" t="t" l="l"/>
            <a:pathLst>
              <a:path h="5282359" w="10564718">
                <a:moveTo>
                  <a:pt x="0" y="0"/>
                </a:moveTo>
                <a:lnTo>
                  <a:pt x="10564718" y="0"/>
                </a:lnTo>
                <a:lnTo>
                  <a:pt x="10564718" y="5282359"/>
                </a:lnTo>
                <a:lnTo>
                  <a:pt x="0" y="528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25734" y="667767"/>
            <a:ext cx="6645325" cy="89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Database Objects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883" y="1888902"/>
            <a:ext cx="3987105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DDL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7506" y="1888902"/>
            <a:ext cx="3987105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DML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47013" y="1624711"/>
            <a:ext cx="6249662" cy="8381984"/>
          </a:xfrm>
          <a:custGeom>
            <a:avLst/>
            <a:gdLst/>
            <a:ahLst/>
            <a:cxnLst/>
            <a:rect r="r" b="b" t="t" l="l"/>
            <a:pathLst>
              <a:path h="8381984" w="6249662">
                <a:moveTo>
                  <a:pt x="0" y="0"/>
                </a:moveTo>
                <a:lnTo>
                  <a:pt x="6249662" y="0"/>
                </a:lnTo>
                <a:lnTo>
                  <a:pt x="6249662" y="8381984"/>
                </a:lnTo>
                <a:lnTo>
                  <a:pt x="0" y="838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" t="0" r="-1285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253684"/>
            <a:ext cx="7816248" cy="5714856"/>
          </a:xfrm>
          <a:custGeom>
            <a:avLst/>
            <a:gdLst/>
            <a:ahLst/>
            <a:cxnLst/>
            <a:rect r="r" b="b" t="t" l="l"/>
            <a:pathLst>
              <a:path h="5714856" w="7816248">
                <a:moveTo>
                  <a:pt x="0" y="0"/>
                </a:moveTo>
                <a:lnTo>
                  <a:pt x="7816248" y="0"/>
                </a:lnTo>
                <a:lnTo>
                  <a:pt x="7816248" y="5714856"/>
                </a:lnTo>
                <a:lnTo>
                  <a:pt x="0" y="571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624711"/>
            <a:ext cx="7431247" cy="1473651"/>
          </a:xfrm>
          <a:custGeom>
            <a:avLst/>
            <a:gdLst/>
            <a:ahLst/>
            <a:cxnLst/>
            <a:rect r="r" b="b" t="t" l="l"/>
            <a:pathLst>
              <a:path h="1473651" w="7431247">
                <a:moveTo>
                  <a:pt x="0" y="0"/>
                </a:moveTo>
                <a:lnTo>
                  <a:pt x="7431247" y="0"/>
                </a:lnTo>
                <a:lnTo>
                  <a:pt x="7431247" y="1473650"/>
                </a:lnTo>
                <a:lnTo>
                  <a:pt x="0" y="147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446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94690" y="404973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013" y="909755"/>
            <a:ext cx="4252912" cy="39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512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Stored Procedure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94862" y="1313378"/>
            <a:ext cx="12679594" cy="29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b="true" sz="1917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Lists all resources allocated to events held at venues of a specified type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9655" y="2153653"/>
            <a:ext cx="5295148" cy="3067250"/>
          </a:xfrm>
          <a:custGeom>
            <a:avLst/>
            <a:gdLst/>
            <a:ahLst/>
            <a:cxnLst/>
            <a:rect r="r" b="b" t="t" l="l"/>
            <a:pathLst>
              <a:path h="3067250" w="5295148">
                <a:moveTo>
                  <a:pt x="0" y="0"/>
                </a:moveTo>
                <a:lnTo>
                  <a:pt x="5295148" y="0"/>
                </a:lnTo>
                <a:lnTo>
                  <a:pt x="5295148" y="3067250"/>
                </a:lnTo>
                <a:lnTo>
                  <a:pt x="0" y="3067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888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757" y="5287578"/>
            <a:ext cx="4159741" cy="4822610"/>
          </a:xfrm>
          <a:custGeom>
            <a:avLst/>
            <a:gdLst/>
            <a:ahLst/>
            <a:cxnLst/>
            <a:rect r="r" b="b" t="t" l="l"/>
            <a:pathLst>
              <a:path h="4822610" w="4159741">
                <a:moveTo>
                  <a:pt x="0" y="0"/>
                </a:moveTo>
                <a:lnTo>
                  <a:pt x="4159741" y="0"/>
                </a:lnTo>
                <a:lnTo>
                  <a:pt x="4159741" y="4822609"/>
                </a:lnTo>
                <a:lnTo>
                  <a:pt x="0" y="482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0636" y="2086978"/>
            <a:ext cx="6082132" cy="2827353"/>
          </a:xfrm>
          <a:custGeom>
            <a:avLst/>
            <a:gdLst/>
            <a:ahLst/>
            <a:cxnLst/>
            <a:rect r="r" b="b" t="t" l="l"/>
            <a:pathLst>
              <a:path h="2827353" w="6082132">
                <a:moveTo>
                  <a:pt x="0" y="0"/>
                </a:moveTo>
                <a:lnTo>
                  <a:pt x="6082132" y="0"/>
                </a:lnTo>
                <a:lnTo>
                  <a:pt x="6082132" y="2827353"/>
                </a:lnTo>
                <a:lnTo>
                  <a:pt x="0" y="282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538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4432" y="4914331"/>
            <a:ext cx="3577610" cy="5350396"/>
          </a:xfrm>
          <a:custGeom>
            <a:avLst/>
            <a:gdLst/>
            <a:ahLst/>
            <a:cxnLst/>
            <a:rect r="r" b="b" t="t" l="l"/>
            <a:pathLst>
              <a:path h="5350396" w="3577610">
                <a:moveTo>
                  <a:pt x="0" y="0"/>
                </a:moveTo>
                <a:lnTo>
                  <a:pt x="3577610" y="0"/>
                </a:lnTo>
                <a:lnTo>
                  <a:pt x="3577610" y="5350397"/>
                </a:lnTo>
                <a:lnTo>
                  <a:pt x="0" y="535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7371" y="945961"/>
            <a:ext cx="1026256" cy="4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View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9856" y="945961"/>
            <a:ext cx="4252912" cy="4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2157" y="1540950"/>
            <a:ext cx="4739804" cy="27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b="true" sz="1800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User-Defined Function to Calculate FullName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8884" y="1535322"/>
            <a:ext cx="6169486" cy="55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b="true" sz="1800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View_SponsorshipSummary: Summarizes sponsorship 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b="true" sz="1800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amounts by sponsor and event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1321" y="566020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6200" y="1829619"/>
            <a:ext cx="6065162" cy="8146273"/>
          </a:xfrm>
          <a:custGeom>
            <a:avLst/>
            <a:gdLst/>
            <a:ahLst/>
            <a:cxnLst/>
            <a:rect r="r" b="b" t="t" l="l"/>
            <a:pathLst>
              <a:path h="8146273" w="6065162">
                <a:moveTo>
                  <a:pt x="0" y="0"/>
                </a:moveTo>
                <a:lnTo>
                  <a:pt x="6065162" y="0"/>
                </a:lnTo>
                <a:lnTo>
                  <a:pt x="6065162" y="8146274"/>
                </a:lnTo>
                <a:lnTo>
                  <a:pt x="0" y="814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57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2994" y="3265437"/>
            <a:ext cx="4395739" cy="1250889"/>
          </a:xfrm>
          <a:custGeom>
            <a:avLst/>
            <a:gdLst/>
            <a:ahLst/>
            <a:cxnLst/>
            <a:rect r="r" b="b" t="t" l="l"/>
            <a:pathLst>
              <a:path h="1250889" w="4395739">
                <a:moveTo>
                  <a:pt x="0" y="0"/>
                </a:moveTo>
                <a:lnTo>
                  <a:pt x="4395739" y="0"/>
                </a:lnTo>
                <a:lnTo>
                  <a:pt x="4395739" y="1250889"/>
                </a:lnTo>
                <a:lnTo>
                  <a:pt x="0" y="125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18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02994" y="5289660"/>
            <a:ext cx="6175821" cy="776808"/>
          </a:xfrm>
          <a:custGeom>
            <a:avLst/>
            <a:gdLst/>
            <a:ahLst/>
            <a:cxnLst/>
            <a:rect r="r" b="b" t="t" l="l"/>
            <a:pathLst>
              <a:path h="776808" w="6175821">
                <a:moveTo>
                  <a:pt x="0" y="0"/>
                </a:moveTo>
                <a:lnTo>
                  <a:pt x="6175821" y="0"/>
                </a:lnTo>
                <a:lnTo>
                  <a:pt x="6175821" y="776808"/>
                </a:lnTo>
                <a:lnTo>
                  <a:pt x="0" y="77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196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730" y="1399284"/>
            <a:ext cx="5219626" cy="27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  <a:spcBef>
                <a:spcPct val="0"/>
              </a:spcBef>
            </a:pPr>
            <a:r>
              <a:rPr lang="en-US" b="true" sz="1800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 to Log Budget Changes in the Event Table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3618" y="430425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730" y="784914"/>
            <a:ext cx="1607125" cy="4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30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8231" y="1685894"/>
            <a:ext cx="4493802" cy="4667838"/>
          </a:xfrm>
          <a:custGeom>
            <a:avLst/>
            <a:gdLst/>
            <a:ahLst/>
            <a:cxnLst/>
            <a:rect r="r" b="b" t="t" l="l"/>
            <a:pathLst>
              <a:path h="4667838" w="4493802">
                <a:moveTo>
                  <a:pt x="0" y="0"/>
                </a:moveTo>
                <a:lnTo>
                  <a:pt x="4493802" y="0"/>
                </a:lnTo>
                <a:lnTo>
                  <a:pt x="4493802" y="4667838"/>
                </a:lnTo>
                <a:lnTo>
                  <a:pt x="0" y="466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9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2724" y="6755812"/>
            <a:ext cx="4124817" cy="3282513"/>
          </a:xfrm>
          <a:custGeom>
            <a:avLst/>
            <a:gdLst/>
            <a:ahLst/>
            <a:cxnLst/>
            <a:rect r="r" b="b" t="t" l="l"/>
            <a:pathLst>
              <a:path h="3282513" w="4124817">
                <a:moveTo>
                  <a:pt x="0" y="0"/>
                </a:moveTo>
                <a:lnTo>
                  <a:pt x="4124817" y="0"/>
                </a:lnTo>
                <a:lnTo>
                  <a:pt x="4124817" y="3282513"/>
                </a:lnTo>
                <a:lnTo>
                  <a:pt x="0" y="328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737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89757" y="1646888"/>
            <a:ext cx="8867544" cy="5108924"/>
          </a:xfrm>
          <a:custGeom>
            <a:avLst/>
            <a:gdLst/>
            <a:ahLst/>
            <a:cxnLst/>
            <a:rect r="r" b="b" t="t" l="l"/>
            <a:pathLst>
              <a:path h="5108924" w="8867544">
                <a:moveTo>
                  <a:pt x="0" y="0"/>
                </a:moveTo>
                <a:lnTo>
                  <a:pt x="8867544" y="0"/>
                </a:lnTo>
                <a:lnTo>
                  <a:pt x="8867544" y="5108924"/>
                </a:lnTo>
                <a:lnTo>
                  <a:pt x="0" y="510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31393" y="1318314"/>
            <a:ext cx="3813017" cy="7277636"/>
          </a:xfrm>
          <a:custGeom>
            <a:avLst/>
            <a:gdLst/>
            <a:ahLst/>
            <a:cxnLst/>
            <a:rect r="r" b="b" t="t" l="l"/>
            <a:pathLst>
              <a:path h="7277636" w="3813017">
                <a:moveTo>
                  <a:pt x="0" y="0"/>
                </a:moveTo>
                <a:lnTo>
                  <a:pt x="3813017" y="0"/>
                </a:lnTo>
                <a:lnTo>
                  <a:pt x="3813017" y="7277636"/>
                </a:lnTo>
                <a:lnTo>
                  <a:pt x="0" y="727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8231" y="1009650"/>
            <a:ext cx="4891526" cy="36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00" b="true">
                <a:solidFill>
                  <a:srgbClr val="3B4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Encryption and Decryption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2425" y="469851"/>
            <a:ext cx="5139516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999">
                <a:solidFill>
                  <a:srgbClr val="3B45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Objects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DAGY7ggoZZI</dc:identifier>
  <dcterms:modified xsi:type="dcterms:W3CDTF">2011-08-01T06:04:30Z</dcterms:modified>
  <cp:revision>1</cp:revision>
  <dc:title>UNI EVENT </dc:title>
</cp:coreProperties>
</file>